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305" r:id="rId3"/>
    <p:sldId id="306" r:id="rId4"/>
    <p:sldId id="307" r:id="rId5"/>
    <p:sldId id="308" r:id="rId6"/>
  </p:sldIdLst>
  <p:sldSz cx="12192000" cy="6858000"/>
  <p:notesSz cx="9144000" cy="6858000"/>
  <p:defaultTextStyle>
    <a:defPPr>
      <a:defRPr lang="nb-NO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8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stil 1 - aks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4C1A8A3-306A-4EB7-A6B1-4F7E0EB9C5D6}" styleName="Middels stil 3 - aks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iddels stil 3 - aks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ddels stil 2 - aks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36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25BF76F3-F50D-412C-ACCA-0B3E18A5616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5FD80B3A-D936-4A19-9796-202AA5308EC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80FC862-9007-41D4-A4CC-0D3EA64428D3}" type="datetimeFigureOut">
              <a:rPr lang="nb-NO"/>
              <a:pPr>
                <a:defRPr/>
              </a:pPr>
              <a:t>01.03.2022</a:t>
            </a:fld>
            <a:endParaRPr lang="nb-NO"/>
          </a:p>
        </p:txBody>
      </p:sp>
      <p:sp>
        <p:nvSpPr>
          <p:cNvPr id="4" name="Plassholder for lysbilde 3">
            <a:extLst>
              <a:ext uri="{FF2B5EF4-FFF2-40B4-BE49-F238E27FC236}">
                <a16:creationId xmlns:a16="http://schemas.microsoft.com/office/drawing/2014/main" id="{C5BFE67B-11FD-4A7F-82DF-1DF2EF649D0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/>
          </a:p>
        </p:txBody>
      </p:sp>
      <p:sp>
        <p:nvSpPr>
          <p:cNvPr id="5" name="Plassholder for notater 4">
            <a:extLst>
              <a:ext uri="{FF2B5EF4-FFF2-40B4-BE49-F238E27FC236}">
                <a16:creationId xmlns:a16="http://schemas.microsoft.com/office/drawing/2014/main" id="{20E814A8-49A0-41D5-ABF7-24C7A1520F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  <a:p>
            <a:pPr lvl="3"/>
            <a:r>
              <a:rPr lang="nb-NO" noProof="0"/>
              <a:t>Fjerde nivå</a:t>
            </a:r>
          </a:p>
          <a:p>
            <a:pPr lvl="4"/>
            <a:r>
              <a:rPr lang="nb-NO" noProof="0"/>
              <a:t>Femte nivå</a:t>
            </a:r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A7DFBAA-D016-4D91-9877-AD8551AF02C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681F70A-1CF6-480C-9301-D6C1DB043A3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21F2F6D-F4CE-45EE-A1D4-1C45C10FC0FC}" type="slidenum">
              <a:rPr lang="nb-NO" altLang="nb-NO"/>
              <a:pPr/>
              <a:t>‹#›</a:t>
            </a:fld>
            <a:endParaRPr lang="nb-NO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undertittelstil i malen</a:t>
            </a:r>
            <a:endParaRPr/>
          </a:p>
        </p:txBody>
      </p:sp>
      <p:sp>
        <p:nvSpPr>
          <p:cNvPr id="4" name="Holder 4">
            <a:extLst>
              <a:ext uri="{FF2B5EF4-FFF2-40B4-BE49-F238E27FC236}">
                <a16:creationId xmlns:a16="http://schemas.microsoft.com/office/drawing/2014/main" id="{2A5D4C59-8EF2-45D9-84C7-DC4F4E18F6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1270E060-76A0-4C5C-B3E9-F0624D075EB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244CA-E972-43B1-9ECF-40CDC892B86A}" type="datetimeFigureOut">
              <a:rPr lang="en-US"/>
              <a:pPr>
                <a:defRPr/>
              </a:pPr>
              <a:t>3/1/2022</a:t>
            </a:fld>
            <a:endParaRPr lang="en-US"/>
          </a:p>
        </p:txBody>
      </p:sp>
      <p:sp>
        <p:nvSpPr>
          <p:cNvPr id="6" name="Holder 6">
            <a:extLst>
              <a:ext uri="{FF2B5EF4-FFF2-40B4-BE49-F238E27FC236}">
                <a16:creationId xmlns:a16="http://schemas.microsoft.com/office/drawing/2014/main" id="{02EF5D5D-769C-45E8-BAD4-4F2C9E2DC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DDD87-BDAC-4837-9C1D-58BA93E0D8E4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8749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k object 16">
            <a:extLst>
              <a:ext uri="{FF2B5EF4-FFF2-40B4-BE49-F238E27FC236}">
                <a16:creationId xmlns:a16="http://schemas.microsoft.com/office/drawing/2014/main" id="{0EC557D2-E61A-428E-9543-930757C596AE}"/>
              </a:ext>
            </a:extLst>
          </p:cNvPr>
          <p:cNvSpPr>
            <a:spLocks/>
          </p:cNvSpPr>
          <p:nvPr/>
        </p:nvSpPr>
        <p:spPr bwMode="auto">
          <a:xfrm>
            <a:off x="575733" y="6216650"/>
            <a:ext cx="493184" cy="368300"/>
          </a:xfrm>
          <a:custGeom>
            <a:avLst/>
            <a:gdLst>
              <a:gd name="T0" fmla="*/ 184638 w 368934"/>
              <a:gd name="T1" fmla="*/ 0 h 368934"/>
              <a:gd name="T2" fmla="*/ 135553 w 368934"/>
              <a:gd name="T3" fmla="*/ 6568 h 368934"/>
              <a:gd name="T4" fmla="*/ 91446 w 368934"/>
              <a:gd name="T5" fmla="*/ 25103 h 368934"/>
              <a:gd name="T6" fmla="*/ 54077 w 368934"/>
              <a:gd name="T7" fmla="*/ 53851 h 368934"/>
              <a:gd name="T8" fmla="*/ 25207 w 368934"/>
              <a:gd name="T9" fmla="*/ 91062 h 368934"/>
              <a:gd name="T10" fmla="*/ 6595 w 368934"/>
              <a:gd name="T11" fmla="*/ 134983 h 368934"/>
              <a:gd name="T12" fmla="*/ 0 w 368934"/>
              <a:gd name="T13" fmla="*/ 183859 h 368934"/>
              <a:gd name="T14" fmla="*/ 6595 w 368934"/>
              <a:gd name="T15" fmla="*/ 232730 h 368934"/>
              <a:gd name="T16" fmla="*/ 25207 w 368934"/>
              <a:gd name="T17" fmla="*/ 276649 h 368934"/>
              <a:gd name="T18" fmla="*/ 54077 w 368934"/>
              <a:gd name="T19" fmla="*/ 313861 h 368934"/>
              <a:gd name="T20" fmla="*/ 91446 w 368934"/>
              <a:gd name="T21" fmla="*/ 342611 h 368934"/>
              <a:gd name="T22" fmla="*/ 135553 w 368934"/>
              <a:gd name="T23" fmla="*/ 361148 h 368934"/>
              <a:gd name="T24" fmla="*/ 184638 w 368934"/>
              <a:gd name="T25" fmla="*/ 367717 h 368934"/>
              <a:gd name="T26" fmla="*/ 233720 w 368934"/>
              <a:gd name="T27" fmla="*/ 361148 h 368934"/>
              <a:gd name="T28" fmla="*/ 277826 w 368934"/>
              <a:gd name="T29" fmla="*/ 342611 h 368934"/>
              <a:gd name="T30" fmla="*/ 315195 w 368934"/>
              <a:gd name="T31" fmla="*/ 313861 h 368934"/>
              <a:gd name="T32" fmla="*/ 344066 w 368934"/>
              <a:gd name="T33" fmla="*/ 276649 h 368934"/>
              <a:gd name="T34" fmla="*/ 362681 w 368934"/>
              <a:gd name="T35" fmla="*/ 232730 h 368934"/>
              <a:gd name="T36" fmla="*/ 369277 w 368934"/>
              <a:gd name="T37" fmla="*/ 183859 h 368934"/>
              <a:gd name="T38" fmla="*/ 362681 w 368934"/>
              <a:gd name="T39" fmla="*/ 134983 h 368934"/>
              <a:gd name="T40" fmla="*/ 344066 w 368934"/>
              <a:gd name="T41" fmla="*/ 91062 h 368934"/>
              <a:gd name="T42" fmla="*/ 315195 w 368934"/>
              <a:gd name="T43" fmla="*/ 53851 h 368934"/>
              <a:gd name="T44" fmla="*/ 277826 w 368934"/>
              <a:gd name="T45" fmla="*/ 25103 h 368934"/>
              <a:gd name="T46" fmla="*/ 233720 w 368934"/>
              <a:gd name="T47" fmla="*/ 6568 h 368934"/>
              <a:gd name="T48" fmla="*/ 184638 w 368934"/>
              <a:gd name="T49" fmla="*/ 0 h 36893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68934" h="368934">
                <a:moveTo>
                  <a:pt x="184162" y="0"/>
                </a:moveTo>
                <a:lnTo>
                  <a:pt x="135203" y="6579"/>
                </a:lnTo>
                <a:lnTo>
                  <a:pt x="91210" y="25146"/>
                </a:lnTo>
                <a:lnTo>
                  <a:pt x="53938" y="53944"/>
                </a:lnTo>
                <a:lnTo>
                  <a:pt x="25142" y="91219"/>
                </a:lnTo>
                <a:lnTo>
                  <a:pt x="6578" y="135215"/>
                </a:lnTo>
                <a:lnTo>
                  <a:pt x="0" y="184175"/>
                </a:lnTo>
                <a:lnTo>
                  <a:pt x="6578" y="233131"/>
                </a:lnTo>
                <a:lnTo>
                  <a:pt x="25142" y="277125"/>
                </a:lnTo>
                <a:lnTo>
                  <a:pt x="53938" y="314401"/>
                </a:lnTo>
                <a:lnTo>
                  <a:pt x="91210" y="343201"/>
                </a:lnTo>
                <a:lnTo>
                  <a:pt x="135203" y="361770"/>
                </a:lnTo>
                <a:lnTo>
                  <a:pt x="184162" y="368350"/>
                </a:lnTo>
                <a:lnTo>
                  <a:pt x="233117" y="361770"/>
                </a:lnTo>
                <a:lnTo>
                  <a:pt x="277109" y="343201"/>
                </a:lnTo>
                <a:lnTo>
                  <a:pt x="314382" y="314401"/>
                </a:lnTo>
                <a:lnTo>
                  <a:pt x="343179" y="277125"/>
                </a:lnTo>
                <a:lnTo>
                  <a:pt x="361746" y="233131"/>
                </a:lnTo>
                <a:lnTo>
                  <a:pt x="368325" y="184175"/>
                </a:lnTo>
                <a:lnTo>
                  <a:pt x="361746" y="135215"/>
                </a:lnTo>
                <a:lnTo>
                  <a:pt x="343179" y="91219"/>
                </a:lnTo>
                <a:lnTo>
                  <a:pt x="314382" y="53944"/>
                </a:lnTo>
                <a:lnTo>
                  <a:pt x="277109" y="25146"/>
                </a:lnTo>
                <a:lnTo>
                  <a:pt x="233117" y="6579"/>
                </a:lnTo>
                <a:lnTo>
                  <a:pt x="18416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nb-NO"/>
          </a:p>
        </p:txBody>
      </p:sp>
      <p:sp>
        <p:nvSpPr>
          <p:cNvPr id="5" name="bk object 17">
            <a:extLst>
              <a:ext uri="{FF2B5EF4-FFF2-40B4-BE49-F238E27FC236}">
                <a16:creationId xmlns:a16="http://schemas.microsoft.com/office/drawing/2014/main" id="{01071891-2577-4563-813F-161C0E61B43F}"/>
              </a:ext>
            </a:extLst>
          </p:cNvPr>
          <p:cNvSpPr>
            <a:spLocks/>
          </p:cNvSpPr>
          <p:nvPr/>
        </p:nvSpPr>
        <p:spPr bwMode="auto">
          <a:xfrm>
            <a:off x="628651" y="6248400"/>
            <a:ext cx="387349" cy="101600"/>
          </a:xfrm>
          <a:custGeom>
            <a:avLst/>
            <a:gdLst>
              <a:gd name="T0" fmla="*/ 146220 w 290830"/>
              <a:gd name="T1" fmla="*/ 0 h 102870"/>
              <a:gd name="T2" fmla="*/ 88845 w 290830"/>
              <a:gd name="T3" fmla="*/ 10677 h 102870"/>
              <a:gd name="T4" fmla="*/ 47526 w 290830"/>
              <a:gd name="T5" fmla="*/ 36072 h 102870"/>
              <a:gd name="T6" fmla="*/ 20412 w 290830"/>
              <a:gd name="T7" fmla="*/ 66235 h 102870"/>
              <a:gd name="T8" fmla="*/ 4545 w 290830"/>
              <a:gd name="T9" fmla="*/ 93459 h 102870"/>
              <a:gd name="T10" fmla="*/ 0 w 290830"/>
              <a:gd name="T11" fmla="*/ 101073 h 102870"/>
              <a:gd name="T12" fmla="*/ 290118 w 290830"/>
              <a:gd name="T13" fmla="*/ 101073 h 102870"/>
              <a:gd name="T14" fmla="*/ 286883 w 290830"/>
              <a:gd name="T15" fmla="*/ 95077 h 102870"/>
              <a:gd name="T16" fmla="*/ 286105 w 290830"/>
              <a:gd name="T17" fmla="*/ 93359 h 102870"/>
              <a:gd name="T18" fmla="*/ 272642 w 290830"/>
              <a:gd name="T19" fmla="*/ 68928 h 102870"/>
              <a:gd name="T20" fmla="*/ 246298 w 290830"/>
              <a:gd name="T21" fmla="*/ 37905 h 102870"/>
              <a:gd name="T22" fmla="*/ 204902 w 290830"/>
              <a:gd name="T23" fmla="*/ 11294 h 102870"/>
              <a:gd name="T24" fmla="*/ 146220 w 290830"/>
              <a:gd name="T25" fmla="*/ 0 h 10287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90830" h="102870">
                <a:moveTo>
                  <a:pt x="146380" y="0"/>
                </a:moveTo>
                <a:lnTo>
                  <a:pt x="88942" y="10810"/>
                </a:lnTo>
                <a:lnTo>
                  <a:pt x="47578" y="36523"/>
                </a:lnTo>
                <a:lnTo>
                  <a:pt x="20434" y="67063"/>
                </a:lnTo>
                <a:lnTo>
                  <a:pt x="4550" y="94627"/>
                </a:lnTo>
                <a:lnTo>
                  <a:pt x="0" y="102336"/>
                </a:lnTo>
                <a:lnTo>
                  <a:pt x="290436" y="102336"/>
                </a:lnTo>
                <a:lnTo>
                  <a:pt x="287197" y="96265"/>
                </a:lnTo>
                <a:lnTo>
                  <a:pt x="286418" y="94526"/>
                </a:lnTo>
                <a:lnTo>
                  <a:pt x="272940" y="69790"/>
                </a:lnTo>
                <a:lnTo>
                  <a:pt x="246568" y="38379"/>
                </a:lnTo>
                <a:lnTo>
                  <a:pt x="205126" y="11435"/>
                </a:lnTo>
                <a:lnTo>
                  <a:pt x="146380" y="0"/>
                </a:lnTo>
                <a:close/>
              </a:path>
            </a:pathLst>
          </a:custGeom>
          <a:solidFill>
            <a:srgbClr val="D3D3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nb-NO"/>
          </a:p>
        </p:txBody>
      </p:sp>
      <p:sp>
        <p:nvSpPr>
          <p:cNvPr id="6" name="bk object 18">
            <a:extLst>
              <a:ext uri="{FF2B5EF4-FFF2-40B4-BE49-F238E27FC236}">
                <a16:creationId xmlns:a16="http://schemas.microsoft.com/office/drawing/2014/main" id="{2C94F7FD-0E7F-4DB4-91AE-E076EC685D0A}"/>
              </a:ext>
            </a:extLst>
          </p:cNvPr>
          <p:cNvSpPr>
            <a:spLocks/>
          </p:cNvSpPr>
          <p:nvPr/>
        </p:nvSpPr>
        <p:spPr bwMode="auto">
          <a:xfrm>
            <a:off x="628651" y="6451600"/>
            <a:ext cx="387349" cy="103188"/>
          </a:xfrm>
          <a:custGeom>
            <a:avLst/>
            <a:gdLst>
              <a:gd name="T0" fmla="*/ 290118 w 290830"/>
              <a:gd name="T1" fmla="*/ 0 h 103504"/>
              <a:gd name="T2" fmla="*/ 0 w 290830"/>
              <a:gd name="T3" fmla="*/ 0 h 103504"/>
              <a:gd name="T4" fmla="*/ 4605 w 290830"/>
              <a:gd name="T5" fmla="*/ 7862 h 103504"/>
              <a:gd name="T6" fmla="*/ 5645 w 290830"/>
              <a:gd name="T7" fmla="*/ 10052 h 103504"/>
              <a:gd name="T8" fmla="*/ 20412 w 290830"/>
              <a:gd name="T9" fmla="*/ 35498 h 103504"/>
              <a:gd name="T10" fmla="*/ 47526 w 290830"/>
              <a:gd name="T11" fmla="*/ 66221 h 103504"/>
              <a:gd name="T12" fmla="*/ 88845 w 290830"/>
              <a:gd name="T13" fmla="*/ 92087 h 103504"/>
              <a:gd name="T14" fmla="*/ 146220 w 290830"/>
              <a:gd name="T15" fmla="*/ 102961 h 103504"/>
              <a:gd name="T16" fmla="*/ 204902 w 290830"/>
              <a:gd name="T17" fmla="*/ 91458 h 103504"/>
              <a:gd name="T18" fmla="*/ 246298 w 290830"/>
              <a:gd name="T19" fmla="*/ 64353 h 103504"/>
              <a:gd name="T20" fmla="*/ 272642 w 290830"/>
              <a:gd name="T21" fmla="*/ 32753 h 103504"/>
              <a:gd name="T22" fmla="*/ 286160 w 290830"/>
              <a:gd name="T23" fmla="*/ 7761 h 103504"/>
              <a:gd name="T24" fmla="*/ 286883 w 290830"/>
              <a:gd name="T25" fmla="*/ 6115 h 103504"/>
              <a:gd name="T26" fmla="*/ 290118 w 290830"/>
              <a:gd name="T27" fmla="*/ 0 h 10350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90830" h="103504">
                <a:moveTo>
                  <a:pt x="290436" y="0"/>
                </a:moveTo>
                <a:lnTo>
                  <a:pt x="0" y="0"/>
                </a:lnTo>
                <a:lnTo>
                  <a:pt x="4610" y="7886"/>
                </a:lnTo>
                <a:lnTo>
                  <a:pt x="5651" y="10083"/>
                </a:lnTo>
                <a:lnTo>
                  <a:pt x="20434" y="35607"/>
                </a:lnTo>
                <a:lnTo>
                  <a:pt x="47578" y="66424"/>
                </a:lnTo>
                <a:lnTo>
                  <a:pt x="88942" y="92369"/>
                </a:lnTo>
                <a:lnTo>
                  <a:pt x="146380" y="103276"/>
                </a:lnTo>
                <a:lnTo>
                  <a:pt x="205126" y="91738"/>
                </a:lnTo>
                <a:lnTo>
                  <a:pt x="246568" y="64550"/>
                </a:lnTo>
                <a:lnTo>
                  <a:pt x="272940" y="32853"/>
                </a:lnTo>
                <a:lnTo>
                  <a:pt x="286473" y="7785"/>
                </a:lnTo>
                <a:lnTo>
                  <a:pt x="287197" y="6134"/>
                </a:lnTo>
                <a:lnTo>
                  <a:pt x="290436" y="0"/>
                </a:lnTo>
                <a:close/>
              </a:path>
            </a:pathLst>
          </a:custGeom>
          <a:solidFill>
            <a:srgbClr val="D3D3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nb-NO"/>
          </a:p>
        </p:txBody>
      </p:sp>
      <p:sp>
        <p:nvSpPr>
          <p:cNvPr id="7" name="bk object 19">
            <a:extLst>
              <a:ext uri="{FF2B5EF4-FFF2-40B4-BE49-F238E27FC236}">
                <a16:creationId xmlns:a16="http://schemas.microsoft.com/office/drawing/2014/main" id="{AA534361-DED8-40AD-99BC-93AAF2D52B68}"/>
              </a:ext>
            </a:extLst>
          </p:cNvPr>
          <p:cNvSpPr>
            <a:spLocks/>
          </p:cNvSpPr>
          <p:nvPr/>
        </p:nvSpPr>
        <p:spPr bwMode="auto">
          <a:xfrm>
            <a:off x="651934" y="6372225"/>
            <a:ext cx="65617" cy="57150"/>
          </a:xfrm>
          <a:custGeom>
            <a:avLst/>
            <a:gdLst>
              <a:gd name="T0" fmla="*/ 19256 w 49529"/>
              <a:gd name="T1" fmla="*/ 0 h 57785"/>
              <a:gd name="T2" fmla="*/ 0 w 49529"/>
              <a:gd name="T3" fmla="*/ 0 h 57785"/>
              <a:gd name="T4" fmla="*/ 50 w 49529"/>
              <a:gd name="T5" fmla="*/ 56974 h 57785"/>
              <a:gd name="T6" fmla="*/ 49011 w 49529"/>
              <a:gd name="T7" fmla="*/ 56974 h 57785"/>
              <a:gd name="T8" fmla="*/ 49011 w 49529"/>
              <a:gd name="T9" fmla="*/ 45719 h 57785"/>
              <a:gd name="T10" fmla="*/ 19256 w 49529"/>
              <a:gd name="T11" fmla="*/ 45707 h 57785"/>
              <a:gd name="T12" fmla="*/ 19256 w 49529"/>
              <a:gd name="T13" fmla="*/ 0 h 5778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529" h="57785">
                <a:moveTo>
                  <a:pt x="19380" y="0"/>
                </a:moveTo>
                <a:lnTo>
                  <a:pt x="0" y="0"/>
                </a:lnTo>
                <a:lnTo>
                  <a:pt x="50" y="57607"/>
                </a:lnTo>
                <a:lnTo>
                  <a:pt x="49326" y="57607"/>
                </a:lnTo>
                <a:lnTo>
                  <a:pt x="49326" y="46227"/>
                </a:lnTo>
                <a:lnTo>
                  <a:pt x="19380" y="46215"/>
                </a:lnTo>
                <a:lnTo>
                  <a:pt x="19380" y="0"/>
                </a:lnTo>
                <a:close/>
              </a:path>
            </a:pathLst>
          </a:custGeom>
          <a:solidFill>
            <a:srgbClr val="D3D3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nb-NO"/>
          </a:p>
        </p:txBody>
      </p:sp>
      <p:sp>
        <p:nvSpPr>
          <p:cNvPr id="8" name="bk object 20">
            <a:extLst>
              <a:ext uri="{FF2B5EF4-FFF2-40B4-BE49-F238E27FC236}">
                <a16:creationId xmlns:a16="http://schemas.microsoft.com/office/drawing/2014/main" id="{2520EEF8-7C44-48B2-AAAC-889C152EE004}"/>
              </a:ext>
            </a:extLst>
          </p:cNvPr>
          <p:cNvSpPr>
            <a:spLocks/>
          </p:cNvSpPr>
          <p:nvPr/>
        </p:nvSpPr>
        <p:spPr bwMode="auto">
          <a:xfrm>
            <a:off x="651934" y="6372225"/>
            <a:ext cx="65617" cy="57150"/>
          </a:xfrm>
          <a:custGeom>
            <a:avLst/>
            <a:gdLst>
              <a:gd name="T0" fmla="*/ 50 w 49529"/>
              <a:gd name="T1" fmla="*/ 6067 h 57785"/>
              <a:gd name="T2" fmla="*/ 0 w 49529"/>
              <a:gd name="T3" fmla="*/ 0 h 57785"/>
              <a:gd name="T4" fmla="*/ 7104 w 49529"/>
              <a:gd name="T5" fmla="*/ 0 h 57785"/>
              <a:gd name="T6" fmla="*/ 19256 w 49529"/>
              <a:gd name="T7" fmla="*/ 0 h 57785"/>
              <a:gd name="T8" fmla="*/ 19256 w 49529"/>
              <a:gd name="T9" fmla="*/ 45707 h 57785"/>
              <a:gd name="T10" fmla="*/ 41894 w 49529"/>
              <a:gd name="T11" fmla="*/ 45707 h 57785"/>
              <a:gd name="T12" fmla="*/ 43459 w 49529"/>
              <a:gd name="T13" fmla="*/ 45707 h 57785"/>
              <a:gd name="T14" fmla="*/ 49011 w 49529"/>
              <a:gd name="T15" fmla="*/ 45719 h 57785"/>
              <a:gd name="T16" fmla="*/ 49011 w 49529"/>
              <a:gd name="T17" fmla="*/ 50443 h 57785"/>
              <a:gd name="T18" fmla="*/ 49011 w 49529"/>
              <a:gd name="T19" fmla="*/ 56974 h 57785"/>
              <a:gd name="T20" fmla="*/ 50 w 49529"/>
              <a:gd name="T21" fmla="*/ 56974 h 57785"/>
              <a:gd name="T22" fmla="*/ 50 w 49529"/>
              <a:gd name="T23" fmla="*/ 6067 h 5778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9529" h="57785">
                <a:moveTo>
                  <a:pt x="50" y="6134"/>
                </a:moveTo>
                <a:lnTo>
                  <a:pt x="0" y="0"/>
                </a:lnTo>
                <a:lnTo>
                  <a:pt x="7150" y="0"/>
                </a:lnTo>
                <a:lnTo>
                  <a:pt x="19380" y="0"/>
                </a:lnTo>
                <a:lnTo>
                  <a:pt x="19380" y="46215"/>
                </a:lnTo>
                <a:lnTo>
                  <a:pt x="42163" y="46215"/>
                </a:lnTo>
                <a:lnTo>
                  <a:pt x="43738" y="46215"/>
                </a:lnTo>
                <a:lnTo>
                  <a:pt x="49326" y="46227"/>
                </a:lnTo>
                <a:lnTo>
                  <a:pt x="49326" y="51003"/>
                </a:lnTo>
                <a:lnTo>
                  <a:pt x="49326" y="57607"/>
                </a:lnTo>
                <a:lnTo>
                  <a:pt x="50" y="57607"/>
                </a:lnTo>
                <a:lnTo>
                  <a:pt x="50" y="6134"/>
                </a:lnTo>
                <a:close/>
              </a:path>
            </a:pathLst>
          </a:custGeom>
          <a:noFill/>
          <a:ln w="3175">
            <a:solidFill>
              <a:srgbClr val="D3D3D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nb-NO"/>
          </a:p>
        </p:txBody>
      </p:sp>
      <p:sp>
        <p:nvSpPr>
          <p:cNvPr id="9" name="bk object 21">
            <a:extLst>
              <a:ext uri="{FF2B5EF4-FFF2-40B4-BE49-F238E27FC236}">
                <a16:creationId xmlns:a16="http://schemas.microsoft.com/office/drawing/2014/main" id="{5BB50697-76CB-47C0-BD2E-CA5AAB7EB6A1}"/>
              </a:ext>
            </a:extLst>
          </p:cNvPr>
          <p:cNvSpPr>
            <a:spLocks/>
          </p:cNvSpPr>
          <p:nvPr/>
        </p:nvSpPr>
        <p:spPr bwMode="auto">
          <a:xfrm>
            <a:off x="910167" y="6372225"/>
            <a:ext cx="88900" cy="57150"/>
          </a:xfrm>
          <a:custGeom>
            <a:avLst/>
            <a:gdLst>
              <a:gd name="T0" fmla="*/ 19147 w 67309"/>
              <a:gd name="T1" fmla="*/ 0 h 57785"/>
              <a:gd name="T2" fmla="*/ 0 w 67309"/>
              <a:gd name="T3" fmla="*/ 12 h 57785"/>
              <a:gd name="T4" fmla="*/ 0 w 67309"/>
              <a:gd name="T5" fmla="*/ 56986 h 57785"/>
              <a:gd name="T6" fmla="*/ 19147 w 67309"/>
              <a:gd name="T7" fmla="*/ 56986 h 57785"/>
              <a:gd name="T8" fmla="*/ 19147 w 67309"/>
              <a:gd name="T9" fmla="*/ 31111 h 57785"/>
              <a:gd name="T10" fmla="*/ 41787 w 67309"/>
              <a:gd name="T11" fmla="*/ 31111 h 57785"/>
              <a:gd name="T12" fmla="*/ 37490 w 67309"/>
              <a:gd name="T13" fmla="*/ 26540 h 57785"/>
              <a:gd name="T14" fmla="*/ 40760 w 67309"/>
              <a:gd name="T15" fmla="*/ 23274 h 57785"/>
              <a:gd name="T16" fmla="*/ 19147 w 67309"/>
              <a:gd name="T17" fmla="*/ 23274 h 57785"/>
              <a:gd name="T18" fmla="*/ 19147 w 67309"/>
              <a:gd name="T19" fmla="*/ 0 h 57785"/>
              <a:gd name="T20" fmla="*/ 41787 w 67309"/>
              <a:gd name="T21" fmla="*/ 31111 h 57785"/>
              <a:gd name="T22" fmla="*/ 19361 w 67309"/>
              <a:gd name="T23" fmla="*/ 31111 h 57785"/>
              <a:gd name="T24" fmla="*/ 41703 w 67309"/>
              <a:gd name="T25" fmla="*/ 56986 h 57785"/>
              <a:gd name="T26" fmla="*/ 66109 w 67309"/>
              <a:gd name="T27" fmla="*/ 56986 h 57785"/>
              <a:gd name="T28" fmla="*/ 41787 w 67309"/>
              <a:gd name="T29" fmla="*/ 31111 h 57785"/>
              <a:gd name="T30" fmla="*/ 64059 w 67309"/>
              <a:gd name="T31" fmla="*/ 12 h 57785"/>
              <a:gd name="T32" fmla="*/ 40986 w 67309"/>
              <a:gd name="T33" fmla="*/ 12 h 57785"/>
              <a:gd name="T34" fmla="*/ 19361 w 67309"/>
              <a:gd name="T35" fmla="*/ 23274 h 57785"/>
              <a:gd name="T36" fmla="*/ 40760 w 67309"/>
              <a:gd name="T37" fmla="*/ 23274 h 57785"/>
              <a:gd name="T38" fmla="*/ 64059 w 67309"/>
              <a:gd name="T39" fmla="*/ 12 h 5778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67309" h="57785">
                <a:moveTo>
                  <a:pt x="19329" y="0"/>
                </a:moveTo>
                <a:lnTo>
                  <a:pt x="0" y="12"/>
                </a:lnTo>
                <a:lnTo>
                  <a:pt x="0" y="57619"/>
                </a:lnTo>
                <a:lnTo>
                  <a:pt x="19329" y="57619"/>
                </a:lnTo>
                <a:lnTo>
                  <a:pt x="19329" y="31457"/>
                </a:lnTo>
                <a:lnTo>
                  <a:pt x="42184" y="31457"/>
                </a:lnTo>
                <a:lnTo>
                  <a:pt x="37846" y="26835"/>
                </a:lnTo>
                <a:lnTo>
                  <a:pt x="41148" y="23533"/>
                </a:lnTo>
                <a:lnTo>
                  <a:pt x="19329" y="23533"/>
                </a:lnTo>
                <a:lnTo>
                  <a:pt x="19329" y="0"/>
                </a:lnTo>
                <a:close/>
              </a:path>
              <a:path w="67309" h="57785">
                <a:moveTo>
                  <a:pt x="42184" y="31457"/>
                </a:moveTo>
                <a:lnTo>
                  <a:pt x="19545" y="31457"/>
                </a:lnTo>
                <a:lnTo>
                  <a:pt x="42100" y="57619"/>
                </a:lnTo>
                <a:lnTo>
                  <a:pt x="66738" y="57619"/>
                </a:lnTo>
                <a:lnTo>
                  <a:pt x="42184" y="31457"/>
                </a:lnTo>
                <a:close/>
              </a:path>
              <a:path w="67309" h="57785">
                <a:moveTo>
                  <a:pt x="64668" y="12"/>
                </a:moveTo>
                <a:lnTo>
                  <a:pt x="41376" y="12"/>
                </a:lnTo>
                <a:lnTo>
                  <a:pt x="19545" y="23533"/>
                </a:lnTo>
                <a:lnTo>
                  <a:pt x="41148" y="23533"/>
                </a:lnTo>
                <a:lnTo>
                  <a:pt x="64668" y="12"/>
                </a:lnTo>
                <a:close/>
              </a:path>
            </a:pathLst>
          </a:custGeom>
          <a:solidFill>
            <a:srgbClr val="D3D3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nb-NO"/>
          </a:p>
        </p:txBody>
      </p:sp>
      <p:sp>
        <p:nvSpPr>
          <p:cNvPr id="10" name="bk object 22">
            <a:extLst>
              <a:ext uri="{FF2B5EF4-FFF2-40B4-BE49-F238E27FC236}">
                <a16:creationId xmlns:a16="http://schemas.microsoft.com/office/drawing/2014/main" id="{F9E54FB2-25CF-4903-A9E6-F7D8D016FE51}"/>
              </a:ext>
            </a:extLst>
          </p:cNvPr>
          <p:cNvSpPr>
            <a:spLocks/>
          </p:cNvSpPr>
          <p:nvPr/>
        </p:nvSpPr>
        <p:spPr bwMode="auto">
          <a:xfrm>
            <a:off x="910167" y="6372225"/>
            <a:ext cx="88900" cy="57150"/>
          </a:xfrm>
          <a:custGeom>
            <a:avLst/>
            <a:gdLst>
              <a:gd name="T0" fmla="*/ 0 w 67309"/>
              <a:gd name="T1" fmla="*/ 50831 h 57785"/>
              <a:gd name="T2" fmla="*/ 0 w 67309"/>
              <a:gd name="T3" fmla="*/ 12 h 57785"/>
              <a:gd name="T4" fmla="*/ 12039 w 67309"/>
              <a:gd name="T5" fmla="*/ 12 h 57785"/>
              <a:gd name="T6" fmla="*/ 19147 w 67309"/>
              <a:gd name="T7" fmla="*/ 0 h 57785"/>
              <a:gd name="T8" fmla="*/ 19147 w 67309"/>
              <a:gd name="T9" fmla="*/ 6078 h 57785"/>
              <a:gd name="T10" fmla="*/ 19147 w 67309"/>
              <a:gd name="T11" fmla="*/ 23274 h 57785"/>
              <a:gd name="T12" fmla="*/ 19361 w 67309"/>
              <a:gd name="T13" fmla="*/ 23274 h 57785"/>
              <a:gd name="T14" fmla="*/ 40986 w 67309"/>
              <a:gd name="T15" fmla="*/ 12 h 57785"/>
              <a:gd name="T16" fmla="*/ 62461 w 67309"/>
              <a:gd name="T17" fmla="*/ 12 h 57785"/>
              <a:gd name="T18" fmla="*/ 64059 w 67309"/>
              <a:gd name="T19" fmla="*/ 12 h 57785"/>
              <a:gd name="T20" fmla="*/ 62461 w 67309"/>
              <a:gd name="T21" fmla="*/ 1607 h 57785"/>
              <a:gd name="T22" fmla="*/ 37490 w 67309"/>
              <a:gd name="T23" fmla="*/ 26540 h 57785"/>
              <a:gd name="T24" fmla="*/ 64449 w 67309"/>
              <a:gd name="T25" fmla="*/ 55215 h 57785"/>
              <a:gd name="T26" fmla="*/ 66109 w 67309"/>
              <a:gd name="T27" fmla="*/ 56986 h 57785"/>
              <a:gd name="T28" fmla="*/ 64461 w 67309"/>
              <a:gd name="T29" fmla="*/ 56986 h 57785"/>
              <a:gd name="T30" fmla="*/ 41703 w 67309"/>
              <a:gd name="T31" fmla="*/ 56986 h 57785"/>
              <a:gd name="T32" fmla="*/ 19361 w 67309"/>
              <a:gd name="T33" fmla="*/ 31111 h 57785"/>
              <a:gd name="T34" fmla="*/ 19147 w 67309"/>
              <a:gd name="T35" fmla="*/ 31111 h 57785"/>
              <a:gd name="T36" fmla="*/ 19147 w 67309"/>
              <a:gd name="T37" fmla="*/ 56986 h 57785"/>
              <a:gd name="T38" fmla="*/ 7019 w 67309"/>
              <a:gd name="T39" fmla="*/ 56986 h 57785"/>
              <a:gd name="T40" fmla="*/ 0 w 67309"/>
              <a:gd name="T41" fmla="*/ 56986 h 57785"/>
              <a:gd name="T42" fmla="*/ 0 w 67309"/>
              <a:gd name="T43" fmla="*/ 50831 h 57785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67309" h="57785">
                <a:moveTo>
                  <a:pt x="0" y="51396"/>
                </a:moveTo>
                <a:lnTo>
                  <a:pt x="0" y="12"/>
                </a:lnTo>
                <a:lnTo>
                  <a:pt x="12153" y="12"/>
                </a:lnTo>
                <a:lnTo>
                  <a:pt x="19329" y="0"/>
                </a:lnTo>
                <a:lnTo>
                  <a:pt x="19329" y="6146"/>
                </a:lnTo>
                <a:lnTo>
                  <a:pt x="19329" y="23533"/>
                </a:lnTo>
                <a:lnTo>
                  <a:pt x="19545" y="23533"/>
                </a:lnTo>
                <a:lnTo>
                  <a:pt x="41376" y="12"/>
                </a:lnTo>
                <a:lnTo>
                  <a:pt x="63055" y="12"/>
                </a:lnTo>
                <a:lnTo>
                  <a:pt x="64668" y="12"/>
                </a:lnTo>
                <a:lnTo>
                  <a:pt x="63055" y="1625"/>
                </a:lnTo>
                <a:lnTo>
                  <a:pt x="37846" y="26835"/>
                </a:lnTo>
                <a:lnTo>
                  <a:pt x="65062" y="55829"/>
                </a:lnTo>
                <a:lnTo>
                  <a:pt x="66738" y="57619"/>
                </a:lnTo>
                <a:lnTo>
                  <a:pt x="65074" y="57619"/>
                </a:lnTo>
                <a:lnTo>
                  <a:pt x="42100" y="57619"/>
                </a:lnTo>
                <a:lnTo>
                  <a:pt x="19545" y="31457"/>
                </a:lnTo>
                <a:lnTo>
                  <a:pt x="19329" y="31457"/>
                </a:lnTo>
                <a:lnTo>
                  <a:pt x="19329" y="57619"/>
                </a:lnTo>
                <a:lnTo>
                  <a:pt x="7086" y="57619"/>
                </a:lnTo>
                <a:lnTo>
                  <a:pt x="0" y="57619"/>
                </a:lnTo>
                <a:lnTo>
                  <a:pt x="0" y="51396"/>
                </a:lnTo>
                <a:close/>
              </a:path>
            </a:pathLst>
          </a:custGeom>
          <a:noFill/>
          <a:ln w="3175">
            <a:solidFill>
              <a:srgbClr val="D3D3D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nb-NO"/>
          </a:p>
        </p:txBody>
      </p:sp>
      <p:sp>
        <p:nvSpPr>
          <p:cNvPr id="11" name="bk object 23">
            <a:extLst>
              <a:ext uri="{FF2B5EF4-FFF2-40B4-BE49-F238E27FC236}">
                <a16:creationId xmlns:a16="http://schemas.microsoft.com/office/drawing/2014/main" id="{664480AC-7BC3-4664-AE9D-7AD655246612}"/>
              </a:ext>
            </a:extLst>
          </p:cNvPr>
          <p:cNvSpPr>
            <a:spLocks/>
          </p:cNvSpPr>
          <p:nvPr/>
        </p:nvSpPr>
        <p:spPr bwMode="auto">
          <a:xfrm>
            <a:off x="774701" y="6370639"/>
            <a:ext cx="71967" cy="60325"/>
          </a:xfrm>
          <a:custGeom>
            <a:avLst/>
            <a:gdLst>
              <a:gd name="T0" fmla="*/ 2359 w 54609"/>
              <a:gd name="T1" fmla="*/ 44872 h 59689"/>
              <a:gd name="T2" fmla="*/ 2284 w 54609"/>
              <a:gd name="T3" fmla="*/ 45257 h 59689"/>
              <a:gd name="T4" fmla="*/ 753 w 54609"/>
              <a:gd name="T5" fmla="*/ 57707 h 59689"/>
              <a:gd name="T6" fmla="*/ 7204 w 54609"/>
              <a:gd name="T7" fmla="*/ 59055 h 59689"/>
              <a:gd name="T8" fmla="*/ 12540 w 54609"/>
              <a:gd name="T9" fmla="*/ 59863 h 59689"/>
              <a:gd name="T10" fmla="*/ 17673 w 54609"/>
              <a:gd name="T11" fmla="*/ 60223 h 59689"/>
              <a:gd name="T12" fmla="*/ 22092 w 54609"/>
              <a:gd name="T13" fmla="*/ 60223 h 59689"/>
              <a:gd name="T14" fmla="*/ 33741 w 54609"/>
              <a:gd name="T15" fmla="*/ 59349 h 59689"/>
              <a:gd name="T16" fmla="*/ 43838 w 54609"/>
              <a:gd name="T17" fmla="*/ 56293 h 59689"/>
              <a:gd name="T18" fmla="*/ 50948 w 54609"/>
              <a:gd name="T19" fmla="*/ 50405 h 59689"/>
              <a:gd name="T20" fmla="*/ 51435 w 54609"/>
              <a:gd name="T21" fmla="*/ 48710 h 59689"/>
              <a:gd name="T22" fmla="*/ 14184 w 54609"/>
              <a:gd name="T23" fmla="*/ 48710 h 59689"/>
              <a:gd name="T24" fmla="*/ 7292 w 54609"/>
              <a:gd name="T25" fmla="*/ 47041 h 59689"/>
              <a:gd name="T26" fmla="*/ 2359 w 54609"/>
              <a:gd name="T27" fmla="*/ 44872 h 59689"/>
              <a:gd name="T28" fmla="*/ 35209 w 54609"/>
              <a:gd name="T29" fmla="*/ 0 h 59689"/>
              <a:gd name="T30" fmla="*/ 31243 w 54609"/>
              <a:gd name="T31" fmla="*/ 0 h 59689"/>
              <a:gd name="T32" fmla="*/ 20236 w 54609"/>
              <a:gd name="T33" fmla="*/ 834 h 59689"/>
              <a:gd name="T34" fmla="*/ 10227 w 54609"/>
              <a:gd name="T35" fmla="*/ 3669 h 59689"/>
              <a:gd name="T36" fmla="*/ 2858 w 54609"/>
              <a:gd name="T37" fmla="*/ 9145 h 59689"/>
              <a:gd name="T38" fmla="*/ 0 w 54609"/>
              <a:gd name="T39" fmla="*/ 17840 h 59689"/>
              <a:gd name="T40" fmla="*/ 5297 w 54609"/>
              <a:gd name="T41" fmla="*/ 29194 h 59689"/>
              <a:gd name="T42" fmla="*/ 16952 w 54609"/>
              <a:gd name="T43" fmla="*/ 34323 h 59689"/>
              <a:gd name="T44" fmla="*/ 28606 w 54609"/>
              <a:gd name="T45" fmla="*/ 37509 h 59689"/>
              <a:gd name="T46" fmla="*/ 33904 w 54609"/>
              <a:gd name="T47" fmla="*/ 43037 h 59689"/>
              <a:gd name="T48" fmla="*/ 33904 w 54609"/>
              <a:gd name="T49" fmla="*/ 47708 h 59689"/>
              <a:gd name="T50" fmla="*/ 28155 w 54609"/>
              <a:gd name="T51" fmla="*/ 48710 h 59689"/>
              <a:gd name="T52" fmla="*/ 51435 w 54609"/>
              <a:gd name="T53" fmla="*/ 48710 h 59689"/>
              <a:gd name="T54" fmla="*/ 53637 w 54609"/>
              <a:gd name="T55" fmla="*/ 41034 h 59689"/>
              <a:gd name="T56" fmla="*/ 48339 w 54609"/>
              <a:gd name="T57" fmla="*/ 29728 h 59689"/>
              <a:gd name="T58" fmla="*/ 36684 w 54609"/>
              <a:gd name="T59" fmla="*/ 24636 h 59689"/>
              <a:gd name="T60" fmla="*/ 25030 w 54609"/>
              <a:gd name="T61" fmla="*/ 21716 h 59689"/>
              <a:gd name="T62" fmla="*/ 19732 w 54609"/>
              <a:gd name="T63" fmla="*/ 16929 h 59689"/>
              <a:gd name="T64" fmla="*/ 19732 w 54609"/>
              <a:gd name="T65" fmla="*/ 11847 h 59689"/>
              <a:gd name="T66" fmla="*/ 27741 w 54609"/>
              <a:gd name="T67" fmla="*/ 11500 h 59689"/>
              <a:gd name="T68" fmla="*/ 48756 w 54609"/>
              <a:gd name="T69" fmla="*/ 11500 h 59689"/>
              <a:gd name="T70" fmla="*/ 49770 w 54609"/>
              <a:gd name="T71" fmla="*/ 2233 h 59689"/>
              <a:gd name="T72" fmla="*/ 43116 w 54609"/>
              <a:gd name="T73" fmla="*/ 818 h 59689"/>
              <a:gd name="T74" fmla="*/ 39138 w 54609"/>
              <a:gd name="T75" fmla="*/ 269 h 59689"/>
              <a:gd name="T76" fmla="*/ 35209 w 54609"/>
              <a:gd name="T77" fmla="*/ 0 h 59689"/>
              <a:gd name="T78" fmla="*/ 48756 w 54609"/>
              <a:gd name="T79" fmla="*/ 11500 h 59689"/>
              <a:gd name="T80" fmla="*/ 37933 w 54609"/>
              <a:gd name="T81" fmla="*/ 11500 h 59689"/>
              <a:gd name="T82" fmla="*/ 43218 w 54609"/>
              <a:gd name="T83" fmla="*/ 12282 h 59689"/>
              <a:gd name="T84" fmla="*/ 48440 w 54609"/>
              <a:gd name="T85" fmla="*/ 14183 h 59689"/>
              <a:gd name="T86" fmla="*/ 48756 w 54609"/>
              <a:gd name="T87" fmla="*/ 11500 h 59689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54609" h="59689">
                <a:moveTo>
                  <a:pt x="2387" y="44399"/>
                </a:moveTo>
                <a:lnTo>
                  <a:pt x="2311" y="44780"/>
                </a:lnTo>
                <a:lnTo>
                  <a:pt x="762" y="57099"/>
                </a:lnTo>
                <a:lnTo>
                  <a:pt x="7289" y="58432"/>
                </a:lnTo>
                <a:lnTo>
                  <a:pt x="12687" y="59232"/>
                </a:lnTo>
                <a:lnTo>
                  <a:pt x="17881" y="59588"/>
                </a:lnTo>
                <a:lnTo>
                  <a:pt x="22352" y="59588"/>
                </a:lnTo>
                <a:lnTo>
                  <a:pt x="34137" y="58723"/>
                </a:lnTo>
                <a:lnTo>
                  <a:pt x="44353" y="55700"/>
                </a:lnTo>
                <a:lnTo>
                  <a:pt x="51546" y="49874"/>
                </a:lnTo>
                <a:lnTo>
                  <a:pt x="52039" y="48196"/>
                </a:lnTo>
                <a:lnTo>
                  <a:pt x="14351" y="48196"/>
                </a:lnTo>
                <a:lnTo>
                  <a:pt x="7378" y="46545"/>
                </a:lnTo>
                <a:lnTo>
                  <a:pt x="2387" y="44399"/>
                </a:lnTo>
                <a:close/>
              </a:path>
              <a:path w="54609" h="59689">
                <a:moveTo>
                  <a:pt x="35623" y="0"/>
                </a:moveTo>
                <a:lnTo>
                  <a:pt x="31610" y="0"/>
                </a:lnTo>
                <a:lnTo>
                  <a:pt x="20474" y="825"/>
                </a:lnTo>
                <a:lnTo>
                  <a:pt x="10347" y="3630"/>
                </a:lnTo>
                <a:lnTo>
                  <a:pt x="2892" y="9049"/>
                </a:lnTo>
                <a:lnTo>
                  <a:pt x="0" y="17652"/>
                </a:lnTo>
                <a:lnTo>
                  <a:pt x="5359" y="28886"/>
                </a:lnTo>
                <a:lnTo>
                  <a:pt x="17151" y="33961"/>
                </a:lnTo>
                <a:lnTo>
                  <a:pt x="28942" y="37114"/>
                </a:lnTo>
                <a:lnTo>
                  <a:pt x="34302" y="42583"/>
                </a:lnTo>
                <a:lnTo>
                  <a:pt x="34302" y="47205"/>
                </a:lnTo>
                <a:lnTo>
                  <a:pt x="28486" y="48196"/>
                </a:lnTo>
                <a:lnTo>
                  <a:pt x="52039" y="48196"/>
                </a:lnTo>
                <a:lnTo>
                  <a:pt x="54267" y="40601"/>
                </a:lnTo>
                <a:lnTo>
                  <a:pt x="48907" y="29415"/>
                </a:lnTo>
                <a:lnTo>
                  <a:pt x="37115" y="24376"/>
                </a:lnTo>
                <a:lnTo>
                  <a:pt x="25324" y="21487"/>
                </a:lnTo>
                <a:lnTo>
                  <a:pt x="19964" y="16751"/>
                </a:lnTo>
                <a:lnTo>
                  <a:pt x="19964" y="11722"/>
                </a:lnTo>
                <a:lnTo>
                  <a:pt x="28067" y="11379"/>
                </a:lnTo>
                <a:lnTo>
                  <a:pt x="49329" y="11379"/>
                </a:lnTo>
                <a:lnTo>
                  <a:pt x="50355" y="2209"/>
                </a:lnTo>
                <a:lnTo>
                  <a:pt x="43622" y="809"/>
                </a:lnTo>
                <a:lnTo>
                  <a:pt x="39598" y="266"/>
                </a:lnTo>
                <a:lnTo>
                  <a:pt x="35623" y="0"/>
                </a:lnTo>
                <a:close/>
              </a:path>
              <a:path w="54609" h="59689">
                <a:moveTo>
                  <a:pt x="49329" y="11379"/>
                </a:moveTo>
                <a:lnTo>
                  <a:pt x="38379" y="11379"/>
                </a:lnTo>
                <a:lnTo>
                  <a:pt x="43726" y="12153"/>
                </a:lnTo>
                <a:lnTo>
                  <a:pt x="49009" y="14033"/>
                </a:lnTo>
                <a:lnTo>
                  <a:pt x="49329" y="11379"/>
                </a:lnTo>
                <a:close/>
              </a:path>
            </a:pathLst>
          </a:custGeom>
          <a:solidFill>
            <a:srgbClr val="D3D3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nb-NO"/>
          </a:p>
        </p:txBody>
      </p:sp>
      <p:sp>
        <p:nvSpPr>
          <p:cNvPr id="12" name="bk object 24">
            <a:extLst>
              <a:ext uri="{FF2B5EF4-FFF2-40B4-BE49-F238E27FC236}">
                <a16:creationId xmlns:a16="http://schemas.microsoft.com/office/drawing/2014/main" id="{0CF21F7F-E468-4938-BE7F-086DC9FC52A3}"/>
              </a:ext>
            </a:extLst>
          </p:cNvPr>
          <p:cNvSpPr>
            <a:spLocks/>
          </p:cNvSpPr>
          <p:nvPr/>
        </p:nvSpPr>
        <p:spPr bwMode="auto">
          <a:xfrm>
            <a:off x="774701" y="6370639"/>
            <a:ext cx="71967" cy="60325"/>
          </a:xfrm>
          <a:custGeom>
            <a:avLst/>
            <a:gdLst>
              <a:gd name="T0" fmla="*/ 19732 w 54609"/>
              <a:gd name="T1" fmla="*/ 16929 h 59689"/>
              <a:gd name="T2" fmla="*/ 19732 w 54609"/>
              <a:gd name="T3" fmla="*/ 11847 h 59689"/>
              <a:gd name="T4" fmla="*/ 27741 w 54609"/>
              <a:gd name="T5" fmla="*/ 11500 h 59689"/>
              <a:gd name="T6" fmla="*/ 32573 w 54609"/>
              <a:gd name="T7" fmla="*/ 11500 h 59689"/>
              <a:gd name="T8" fmla="*/ 37933 w 54609"/>
              <a:gd name="T9" fmla="*/ 11500 h 59689"/>
              <a:gd name="T10" fmla="*/ 43218 w 54609"/>
              <a:gd name="T11" fmla="*/ 12282 h 59689"/>
              <a:gd name="T12" fmla="*/ 48088 w 54609"/>
              <a:gd name="T13" fmla="*/ 14067 h 59689"/>
              <a:gd name="T14" fmla="*/ 48440 w 54609"/>
              <a:gd name="T15" fmla="*/ 14183 h 59689"/>
              <a:gd name="T16" fmla="*/ 48741 w 54609"/>
              <a:gd name="T17" fmla="*/ 11641 h 59689"/>
              <a:gd name="T18" fmla="*/ 49092 w 54609"/>
              <a:gd name="T19" fmla="*/ 8432 h 59689"/>
              <a:gd name="T20" fmla="*/ 49770 w 54609"/>
              <a:gd name="T21" fmla="*/ 2233 h 59689"/>
              <a:gd name="T22" fmla="*/ 43230 w 54609"/>
              <a:gd name="T23" fmla="*/ 834 h 59689"/>
              <a:gd name="T24" fmla="*/ 42679 w 54609"/>
              <a:gd name="T25" fmla="*/ 757 h 59689"/>
              <a:gd name="T26" fmla="*/ 39138 w 54609"/>
              <a:gd name="T27" fmla="*/ 269 h 59689"/>
              <a:gd name="T28" fmla="*/ 35209 w 54609"/>
              <a:gd name="T29" fmla="*/ 0 h 59689"/>
              <a:gd name="T30" fmla="*/ 31243 w 54609"/>
              <a:gd name="T31" fmla="*/ 0 h 59689"/>
              <a:gd name="T32" fmla="*/ 20293 w 54609"/>
              <a:gd name="T33" fmla="*/ 818 h 59689"/>
              <a:gd name="T34" fmla="*/ 10227 w 54609"/>
              <a:gd name="T35" fmla="*/ 3669 h 59689"/>
              <a:gd name="T36" fmla="*/ 2858 w 54609"/>
              <a:gd name="T37" fmla="*/ 9145 h 59689"/>
              <a:gd name="T38" fmla="*/ 0 w 54609"/>
              <a:gd name="T39" fmla="*/ 17840 h 59689"/>
              <a:gd name="T40" fmla="*/ 5297 w 54609"/>
              <a:gd name="T41" fmla="*/ 29194 h 59689"/>
              <a:gd name="T42" fmla="*/ 16952 w 54609"/>
              <a:gd name="T43" fmla="*/ 34323 h 59689"/>
              <a:gd name="T44" fmla="*/ 28606 w 54609"/>
              <a:gd name="T45" fmla="*/ 37509 h 59689"/>
              <a:gd name="T46" fmla="*/ 33904 w 54609"/>
              <a:gd name="T47" fmla="*/ 43037 h 59689"/>
              <a:gd name="T48" fmla="*/ 33904 w 54609"/>
              <a:gd name="T49" fmla="*/ 47708 h 59689"/>
              <a:gd name="T50" fmla="*/ 28155 w 54609"/>
              <a:gd name="T51" fmla="*/ 48710 h 59689"/>
              <a:gd name="T52" fmla="*/ 22092 w 54609"/>
              <a:gd name="T53" fmla="*/ 48710 h 59689"/>
              <a:gd name="T54" fmla="*/ 14184 w 54609"/>
              <a:gd name="T55" fmla="*/ 48710 h 59689"/>
              <a:gd name="T56" fmla="*/ 7292 w 54609"/>
              <a:gd name="T57" fmla="*/ 47041 h 59689"/>
              <a:gd name="T58" fmla="*/ 2359 w 54609"/>
              <a:gd name="T59" fmla="*/ 44872 h 59689"/>
              <a:gd name="T60" fmla="*/ 2284 w 54609"/>
              <a:gd name="T61" fmla="*/ 45257 h 59689"/>
              <a:gd name="T62" fmla="*/ 1518 w 54609"/>
              <a:gd name="T63" fmla="*/ 51482 h 59689"/>
              <a:gd name="T64" fmla="*/ 753 w 54609"/>
              <a:gd name="T65" fmla="*/ 57707 h 59689"/>
              <a:gd name="T66" fmla="*/ 7204 w 54609"/>
              <a:gd name="T67" fmla="*/ 59055 h 59689"/>
              <a:gd name="T68" fmla="*/ 7719 w 54609"/>
              <a:gd name="T69" fmla="*/ 59131 h 59689"/>
              <a:gd name="T70" fmla="*/ 12540 w 54609"/>
              <a:gd name="T71" fmla="*/ 59863 h 59689"/>
              <a:gd name="T72" fmla="*/ 17673 w 54609"/>
              <a:gd name="T73" fmla="*/ 60223 h 59689"/>
              <a:gd name="T74" fmla="*/ 22092 w 54609"/>
              <a:gd name="T75" fmla="*/ 60223 h 59689"/>
              <a:gd name="T76" fmla="*/ 33741 w 54609"/>
              <a:gd name="T77" fmla="*/ 59349 h 59689"/>
              <a:gd name="T78" fmla="*/ 43838 w 54609"/>
              <a:gd name="T79" fmla="*/ 56293 h 59689"/>
              <a:gd name="T80" fmla="*/ 50948 w 54609"/>
              <a:gd name="T81" fmla="*/ 50405 h 59689"/>
              <a:gd name="T82" fmla="*/ 53637 w 54609"/>
              <a:gd name="T83" fmla="*/ 41034 h 59689"/>
              <a:gd name="T84" fmla="*/ 48339 w 54609"/>
              <a:gd name="T85" fmla="*/ 29728 h 59689"/>
              <a:gd name="T86" fmla="*/ 36684 w 54609"/>
              <a:gd name="T87" fmla="*/ 24636 h 59689"/>
              <a:gd name="T88" fmla="*/ 25030 w 54609"/>
              <a:gd name="T89" fmla="*/ 21716 h 59689"/>
              <a:gd name="T90" fmla="*/ 19732 w 54609"/>
              <a:gd name="T91" fmla="*/ 16929 h 59689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54609" h="59689">
                <a:moveTo>
                  <a:pt x="19964" y="16751"/>
                </a:moveTo>
                <a:lnTo>
                  <a:pt x="19964" y="11722"/>
                </a:lnTo>
                <a:lnTo>
                  <a:pt x="28067" y="11379"/>
                </a:lnTo>
                <a:lnTo>
                  <a:pt x="32956" y="11379"/>
                </a:lnTo>
                <a:lnTo>
                  <a:pt x="38379" y="11379"/>
                </a:lnTo>
                <a:lnTo>
                  <a:pt x="43726" y="12153"/>
                </a:lnTo>
                <a:lnTo>
                  <a:pt x="48653" y="13919"/>
                </a:lnTo>
                <a:lnTo>
                  <a:pt x="49009" y="14033"/>
                </a:lnTo>
                <a:lnTo>
                  <a:pt x="49314" y="11518"/>
                </a:lnTo>
                <a:lnTo>
                  <a:pt x="49669" y="8343"/>
                </a:lnTo>
                <a:lnTo>
                  <a:pt x="50355" y="2209"/>
                </a:lnTo>
                <a:lnTo>
                  <a:pt x="43738" y="825"/>
                </a:lnTo>
                <a:lnTo>
                  <a:pt x="43180" y="749"/>
                </a:lnTo>
                <a:lnTo>
                  <a:pt x="39598" y="266"/>
                </a:lnTo>
                <a:lnTo>
                  <a:pt x="35623" y="0"/>
                </a:lnTo>
                <a:lnTo>
                  <a:pt x="31610" y="0"/>
                </a:lnTo>
                <a:lnTo>
                  <a:pt x="20531" y="809"/>
                </a:lnTo>
                <a:lnTo>
                  <a:pt x="10347" y="3630"/>
                </a:lnTo>
                <a:lnTo>
                  <a:pt x="2892" y="9049"/>
                </a:lnTo>
                <a:lnTo>
                  <a:pt x="0" y="17652"/>
                </a:lnTo>
                <a:lnTo>
                  <a:pt x="5359" y="28886"/>
                </a:lnTo>
                <a:lnTo>
                  <a:pt x="17151" y="33961"/>
                </a:lnTo>
                <a:lnTo>
                  <a:pt x="28942" y="37114"/>
                </a:lnTo>
                <a:lnTo>
                  <a:pt x="34302" y="42583"/>
                </a:lnTo>
                <a:lnTo>
                  <a:pt x="34302" y="47205"/>
                </a:lnTo>
                <a:lnTo>
                  <a:pt x="28486" y="48196"/>
                </a:lnTo>
                <a:lnTo>
                  <a:pt x="22352" y="48196"/>
                </a:lnTo>
                <a:lnTo>
                  <a:pt x="14351" y="48196"/>
                </a:lnTo>
                <a:lnTo>
                  <a:pt x="7378" y="46545"/>
                </a:lnTo>
                <a:lnTo>
                  <a:pt x="2387" y="44399"/>
                </a:lnTo>
                <a:lnTo>
                  <a:pt x="2311" y="44780"/>
                </a:lnTo>
                <a:lnTo>
                  <a:pt x="1536" y="50939"/>
                </a:lnTo>
                <a:lnTo>
                  <a:pt x="762" y="57099"/>
                </a:lnTo>
                <a:lnTo>
                  <a:pt x="7289" y="58432"/>
                </a:lnTo>
                <a:lnTo>
                  <a:pt x="7810" y="58508"/>
                </a:lnTo>
                <a:lnTo>
                  <a:pt x="12687" y="59232"/>
                </a:lnTo>
                <a:lnTo>
                  <a:pt x="17881" y="59588"/>
                </a:lnTo>
                <a:lnTo>
                  <a:pt x="22352" y="59588"/>
                </a:lnTo>
                <a:lnTo>
                  <a:pt x="34137" y="58723"/>
                </a:lnTo>
                <a:lnTo>
                  <a:pt x="44353" y="55700"/>
                </a:lnTo>
                <a:lnTo>
                  <a:pt x="51546" y="49874"/>
                </a:lnTo>
                <a:lnTo>
                  <a:pt x="54267" y="40601"/>
                </a:lnTo>
                <a:lnTo>
                  <a:pt x="48907" y="29415"/>
                </a:lnTo>
                <a:lnTo>
                  <a:pt x="37115" y="24376"/>
                </a:lnTo>
                <a:lnTo>
                  <a:pt x="25324" y="21487"/>
                </a:lnTo>
                <a:lnTo>
                  <a:pt x="19964" y="16751"/>
                </a:lnTo>
                <a:close/>
              </a:path>
            </a:pathLst>
          </a:custGeom>
          <a:noFill/>
          <a:ln w="3175">
            <a:solidFill>
              <a:srgbClr val="D3D3D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nb-NO"/>
          </a:p>
        </p:txBody>
      </p:sp>
      <p:sp>
        <p:nvSpPr>
          <p:cNvPr id="13" name="bk object 25">
            <a:extLst>
              <a:ext uri="{FF2B5EF4-FFF2-40B4-BE49-F238E27FC236}">
                <a16:creationId xmlns:a16="http://schemas.microsoft.com/office/drawing/2014/main" id="{BD20A1B8-C5E6-4206-87F7-D61979686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nb-NO" altLang="nb-NO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44185" y="1995488"/>
            <a:ext cx="7903633" cy="769441"/>
          </a:xfrm>
        </p:spPr>
        <p:txBody>
          <a:bodyPr/>
          <a:lstStyle>
            <a:lvl1pPr>
              <a:defRPr sz="5000" b="0" i="0">
                <a:solidFill>
                  <a:schemeClr val="bg1"/>
                </a:solidFill>
                <a:latin typeface="Veneer"/>
                <a:cs typeface="Veneer"/>
              </a:defRPr>
            </a:lvl1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4" name="Holder 4">
            <a:extLst>
              <a:ext uri="{FF2B5EF4-FFF2-40B4-BE49-F238E27FC236}">
                <a16:creationId xmlns:a16="http://schemas.microsoft.com/office/drawing/2014/main" id="{28616271-DF2B-40E8-8237-274D95EC6E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5" name="Holder 5">
            <a:extLst>
              <a:ext uri="{FF2B5EF4-FFF2-40B4-BE49-F238E27FC236}">
                <a16:creationId xmlns:a16="http://schemas.microsoft.com/office/drawing/2014/main" id="{00A59993-738A-4750-B6FD-B59B6179165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572E91E-1F91-4642-A572-478526C5EC35}" type="datetimeFigureOut">
              <a:rPr lang="en-US"/>
              <a:pPr>
                <a:defRPr/>
              </a:pPr>
              <a:t>3/1/2022</a:t>
            </a:fld>
            <a:endParaRPr lang="en-US"/>
          </a:p>
        </p:txBody>
      </p:sp>
      <p:sp>
        <p:nvSpPr>
          <p:cNvPr id="16" name="Holder 6">
            <a:extLst>
              <a:ext uri="{FF2B5EF4-FFF2-40B4-BE49-F238E27FC236}">
                <a16:creationId xmlns:a16="http://schemas.microsoft.com/office/drawing/2014/main" id="{A69BDCA4-18CB-4A1E-A7C5-983420FAC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12415-A341-417B-80AF-6D8413FAF5E7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166369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k object 16">
            <a:extLst>
              <a:ext uri="{FF2B5EF4-FFF2-40B4-BE49-F238E27FC236}">
                <a16:creationId xmlns:a16="http://schemas.microsoft.com/office/drawing/2014/main" id="{9BF68A7A-1A95-459E-B6B2-30F5F536D4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nb-NO" altLang="nb-NO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44185" y="1995488"/>
            <a:ext cx="7903633" cy="769441"/>
          </a:xfrm>
        </p:spPr>
        <p:txBody>
          <a:bodyPr/>
          <a:lstStyle>
            <a:lvl1pPr>
              <a:defRPr sz="5000" b="0" i="0">
                <a:solidFill>
                  <a:schemeClr val="bg1"/>
                </a:solidFill>
                <a:latin typeface="Veneer"/>
                <a:cs typeface="Veneer"/>
              </a:defRPr>
            </a:lvl1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Holder 5">
            <a:extLst>
              <a:ext uri="{FF2B5EF4-FFF2-40B4-BE49-F238E27FC236}">
                <a16:creationId xmlns:a16="http://schemas.microsoft.com/office/drawing/2014/main" id="{71A08A2D-9EC6-4390-A553-F6F7DDD143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Holder 6">
            <a:extLst>
              <a:ext uri="{FF2B5EF4-FFF2-40B4-BE49-F238E27FC236}">
                <a16:creationId xmlns:a16="http://schemas.microsoft.com/office/drawing/2014/main" id="{7AFCBB67-1449-4F9E-A1C0-849B8F826D0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09AF44-74CC-4654-8EFB-856E00DDF33F}" type="datetimeFigureOut">
              <a:rPr lang="en-US"/>
              <a:pPr>
                <a:defRPr/>
              </a:pPr>
              <a:t>3/1/2022</a:t>
            </a:fld>
            <a:endParaRPr lang="en-US"/>
          </a:p>
        </p:txBody>
      </p:sp>
      <p:sp>
        <p:nvSpPr>
          <p:cNvPr id="8" name="Holder 7">
            <a:extLst>
              <a:ext uri="{FF2B5EF4-FFF2-40B4-BE49-F238E27FC236}">
                <a16:creationId xmlns:a16="http://schemas.microsoft.com/office/drawing/2014/main" id="{B41FA820-4ABB-4B9E-8D18-45455AFB3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74CA27-10AB-4149-9E19-B34867E89747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83727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44185" y="1995488"/>
            <a:ext cx="7903633" cy="769441"/>
          </a:xfrm>
        </p:spPr>
        <p:txBody>
          <a:bodyPr/>
          <a:lstStyle>
            <a:lvl1pPr>
              <a:defRPr sz="5000" b="0" i="0">
                <a:solidFill>
                  <a:schemeClr val="bg1"/>
                </a:solidFill>
                <a:latin typeface="Veneer"/>
                <a:cs typeface="Veneer"/>
              </a:defRPr>
            </a:lvl1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Holder 4">
            <a:extLst>
              <a:ext uri="{FF2B5EF4-FFF2-40B4-BE49-F238E27FC236}">
                <a16:creationId xmlns:a16="http://schemas.microsoft.com/office/drawing/2014/main" id="{B1AFA123-A7AE-47BA-B117-E842DBB73CC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>
            <a:extLst>
              <a:ext uri="{FF2B5EF4-FFF2-40B4-BE49-F238E27FC236}">
                <a16:creationId xmlns:a16="http://schemas.microsoft.com/office/drawing/2014/main" id="{141CB597-F118-463D-8F96-6E667AB3E39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8AA0B-C214-4BF3-84CE-FC446493A99E}" type="datetimeFigureOut">
              <a:rPr lang="en-US"/>
              <a:pPr>
                <a:defRPr/>
              </a:pPr>
              <a:t>3/1/2022</a:t>
            </a:fld>
            <a:endParaRPr lang="en-US"/>
          </a:p>
        </p:txBody>
      </p:sp>
      <p:sp>
        <p:nvSpPr>
          <p:cNvPr id="5" name="Holder 6">
            <a:extLst>
              <a:ext uri="{FF2B5EF4-FFF2-40B4-BE49-F238E27FC236}">
                <a16:creationId xmlns:a16="http://schemas.microsoft.com/office/drawing/2014/main" id="{B23E6DCC-1ABA-4B51-8494-53127BC47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1E4BC-C03D-44AE-B367-D5FDA2DD42C4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310593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k object 16">
            <a:extLst>
              <a:ext uri="{FF2B5EF4-FFF2-40B4-BE49-F238E27FC236}">
                <a16:creationId xmlns:a16="http://schemas.microsoft.com/office/drawing/2014/main" id="{BCF46539-EF11-4375-BC34-C4F80B53C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nb-NO" altLang="nb-NO"/>
          </a:p>
        </p:txBody>
      </p:sp>
      <p:sp>
        <p:nvSpPr>
          <p:cNvPr id="3" name="Holder 2">
            <a:extLst>
              <a:ext uri="{FF2B5EF4-FFF2-40B4-BE49-F238E27FC236}">
                <a16:creationId xmlns:a16="http://schemas.microsoft.com/office/drawing/2014/main" id="{0E06A32D-D3AC-44EB-832C-B38DDD5447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3">
            <a:extLst>
              <a:ext uri="{FF2B5EF4-FFF2-40B4-BE49-F238E27FC236}">
                <a16:creationId xmlns:a16="http://schemas.microsoft.com/office/drawing/2014/main" id="{41B46A31-F345-41AF-8D44-573E1AC24DA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CB8D284-4A85-4755-ADC4-30508BB2A3CE}" type="datetimeFigureOut">
              <a:rPr lang="en-US"/>
              <a:pPr>
                <a:defRPr/>
              </a:pPr>
              <a:t>3/1/2022</a:t>
            </a:fld>
            <a:endParaRPr lang="en-US"/>
          </a:p>
        </p:txBody>
      </p:sp>
      <p:sp>
        <p:nvSpPr>
          <p:cNvPr id="5" name="Holder 4">
            <a:extLst>
              <a:ext uri="{FF2B5EF4-FFF2-40B4-BE49-F238E27FC236}">
                <a16:creationId xmlns:a16="http://schemas.microsoft.com/office/drawing/2014/main" id="{B8AD806A-0876-4D07-83A8-4A0ACE703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15490-9961-42C9-87E9-1A381F0F90CF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957735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Holder 2">
            <a:extLst>
              <a:ext uri="{FF2B5EF4-FFF2-40B4-BE49-F238E27FC236}">
                <a16:creationId xmlns:a16="http://schemas.microsoft.com/office/drawing/2014/main" id="{E2552ECB-32C3-4DB2-9987-ED016A1D5B3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144185" y="1995488"/>
            <a:ext cx="790363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nb-NO" altLang="nb-NO"/>
          </a:p>
        </p:txBody>
      </p:sp>
      <p:sp>
        <p:nvSpPr>
          <p:cNvPr id="1027" name="Holder 3">
            <a:extLst>
              <a:ext uri="{FF2B5EF4-FFF2-40B4-BE49-F238E27FC236}">
                <a16:creationId xmlns:a16="http://schemas.microsoft.com/office/drawing/2014/main" id="{C7340C86-6191-43BB-B972-743215E6DFC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577976"/>
            <a:ext cx="10972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nb-NO" altLang="nb-NO"/>
          </a:p>
        </p:txBody>
      </p:sp>
      <p:sp>
        <p:nvSpPr>
          <p:cNvPr id="4" name="Holder 4">
            <a:extLst>
              <a:ext uri="{FF2B5EF4-FFF2-40B4-BE49-F238E27FC236}">
                <a16:creationId xmlns:a16="http://schemas.microsoft.com/office/drawing/2014/main" id="{1EEDC77C-F2B0-45B9-9384-9C2D89359898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144434" y="6378575"/>
            <a:ext cx="390313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216B6DD3-0EDD-44F7-9CF2-F6B5589B02D3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609600" y="6378575"/>
            <a:ext cx="280458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D45F88-19E4-4937-8863-DF8B069313D6}" type="datetimeFigureOut">
              <a:rPr lang="en-US"/>
              <a:pPr>
                <a:defRPr/>
              </a:pPr>
              <a:t>3/1/2022</a:t>
            </a:fld>
            <a:endParaRPr lang="en-US"/>
          </a:p>
        </p:txBody>
      </p:sp>
      <p:sp>
        <p:nvSpPr>
          <p:cNvPr id="6" name="Holder 6">
            <a:extLst>
              <a:ext uri="{FF2B5EF4-FFF2-40B4-BE49-F238E27FC236}">
                <a16:creationId xmlns:a16="http://schemas.microsoft.com/office/drawing/2014/main" id="{8161BA0A-9984-4F17-8CBC-638E6D7A893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777818" y="6378575"/>
            <a:ext cx="2804583" cy="276999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0874DE4D-077C-484C-8B29-1CC28CEE734B}" type="slidenum">
              <a:rPr lang="nb-NO" altLang="nb-NO"/>
              <a:pPr/>
              <a:t>‹#›</a:t>
            </a:fld>
            <a:endParaRPr lang="nb-NO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9" r:id="rId2"/>
    <p:sldLayoutId id="2147483680" r:id="rId3"/>
    <p:sldLayoutId id="2147483678" r:id="rId4"/>
    <p:sldLayoutId id="2147483681" r:id="rId5"/>
  </p:sldLayoutIdLst>
  <p:txStyles>
    <p:titleStyle>
      <a:lvl1pPr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ject 2">
            <a:extLst>
              <a:ext uri="{FF2B5EF4-FFF2-40B4-BE49-F238E27FC236}">
                <a16:creationId xmlns:a16="http://schemas.microsoft.com/office/drawing/2014/main" id="{F38E02F5-81F9-448E-9FFF-065CA386D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b-NO" altLang="nb-NO"/>
          </a:p>
        </p:txBody>
      </p:sp>
      <p:sp>
        <p:nvSpPr>
          <p:cNvPr id="5123" name="object 3">
            <a:extLst>
              <a:ext uri="{FF2B5EF4-FFF2-40B4-BE49-F238E27FC236}">
                <a16:creationId xmlns:a16="http://schemas.microsoft.com/office/drawing/2014/main" id="{CA674BD7-D6DF-4668-BF5E-048AB871C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800600"/>
            <a:ext cx="91440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5675"/>
              </a:lnSpc>
            </a:pPr>
            <a:r>
              <a:rPr lang="nb-NO" altLang="nb-NO" sz="5000">
                <a:solidFill>
                  <a:srgbClr val="FFFFFF"/>
                </a:solidFill>
                <a:latin typeface="Veneer"/>
                <a:ea typeface="Veneer"/>
                <a:cs typeface="Veneer"/>
              </a:rPr>
              <a:t>&lt;Tittel på møte&gt;</a:t>
            </a:r>
            <a:endParaRPr lang="nb-NO" altLang="nb-NO" sz="5000">
              <a:latin typeface="Veneer"/>
              <a:ea typeface="Veneer"/>
              <a:cs typeface="Venee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>
            <a:extLst>
              <a:ext uri="{FF2B5EF4-FFF2-40B4-BE49-F238E27FC236}">
                <a16:creationId xmlns:a16="http://schemas.microsoft.com/office/drawing/2014/main" id="{FA903AFE-4E24-4A6B-A070-B839C79B5B44}"/>
              </a:ext>
            </a:extLst>
          </p:cNvPr>
          <p:cNvSpPr txBox="1">
            <a:spLocks/>
          </p:cNvSpPr>
          <p:nvPr/>
        </p:nvSpPr>
        <p:spPr>
          <a:xfrm>
            <a:off x="1524000" y="274638"/>
            <a:ext cx="9144000" cy="1143000"/>
          </a:xfrm>
          <a:prstGeom prst="rect">
            <a:avLst/>
          </a:prstGeom>
        </p:spPr>
        <p:txBody>
          <a:bodyPr/>
          <a:lstStyle/>
          <a:p>
            <a:pPr algn="ctr" defTabSz="914400" fontAlgn="auto">
              <a:spcAft>
                <a:spcPts val="0"/>
              </a:spcAft>
              <a:defRPr/>
            </a:pPr>
            <a:r>
              <a:rPr lang="nb-NO" sz="6600" dirty="0">
                <a:latin typeface="Veneer" pitchFamily="50" charset="0"/>
                <a:ea typeface="+mj-ea"/>
                <a:cs typeface="+mj-cs"/>
              </a:rPr>
              <a:t>&lt;Overskrift&gt;</a:t>
            </a:r>
          </a:p>
        </p:txBody>
      </p:sp>
      <p:sp>
        <p:nvSpPr>
          <p:cNvPr id="6147" name="Rektangel 2">
            <a:extLst>
              <a:ext uri="{FF2B5EF4-FFF2-40B4-BE49-F238E27FC236}">
                <a16:creationId xmlns:a16="http://schemas.microsoft.com/office/drawing/2014/main" id="{106E8A8A-0518-475D-BF5D-B20C7229F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219200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defTabSz="914400" eaLnBrk="1" hangingPunct="1"/>
            <a:r>
              <a:rPr lang="nb-NO" altLang="nb-NO" sz="3200">
                <a:latin typeface="Veneer"/>
              </a:rPr>
              <a:t>Mellomtittel</a:t>
            </a:r>
            <a:endParaRPr lang="nb-NO" altLang="nb-NO">
              <a:latin typeface="Veneer"/>
            </a:endParaRPr>
          </a:p>
        </p:txBody>
      </p:sp>
      <p:sp>
        <p:nvSpPr>
          <p:cNvPr id="5" name="Plassholder for innhold 2">
            <a:extLst>
              <a:ext uri="{FF2B5EF4-FFF2-40B4-BE49-F238E27FC236}">
                <a16:creationId xmlns:a16="http://schemas.microsoft.com/office/drawing/2014/main" id="{C2BD7635-FB6B-46D2-8968-D804E7111751}"/>
              </a:ext>
            </a:extLst>
          </p:cNvPr>
          <p:cNvSpPr txBox="1">
            <a:spLocks/>
          </p:cNvSpPr>
          <p:nvPr/>
        </p:nvSpPr>
        <p:spPr bwMode="auto">
          <a:xfrm>
            <a:off x="2316164" y="2133600"/>
            <a:ext cx="755967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b-NO" kern="0" dirty="0">
                <a:solidFill>
                  <a:srgbClr val="000000"/>
                </a:solidFill>
                <a:latin typeface="Arial" pitchFamily="34" charset="0"/>
                <a:ea typeface="ＭＳ Ｐゴシック"/>
              </a:rPr>
              <a:t>tekst</a:t>
            </a:r>
          </a:p>
          <a:p>
            <a:pPr marL="342900" indent="-342900" defTabSz="9144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b-NO" kern="0" dirty="0">
                <a:solidFill>
                  <a:srgbClr val="000000"/>
                </a:solidFill>
                <a:latin typeface="Arial" pitchFamily="34" charset="0"/>
                <a:ea typeface="ＭＳ Ｐゴシック"/>
              </a:rPr>
              <a:t>eller</a:t>
            </a:r>
          </a:p>
          <a:p>
            <a:pPr marL="342900" indent="-342900" defTabSz="9144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b-NO" kern="0" dirty="0">
                <a:solidFill>
                  <a:srgbClr val="000000"/>
                </a:solidFill>
                <a:latin typeface="Arial" pitchFamily="34" charset="0"/>
                <a:ea typeface="ＭＳ Ｐゴシック"/>
              </a:rPr>
              <a:t>kulepunkter</a:t>
            </a:r>
          </a:p>
          <a:p>
            <a:pPr marL="342900" indent="-342900" defTabSz="9144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nb-NO" kern="0" dirty="0">
              <a:solidFill>
                <a:srgbClr val="000000"/>
              </a:solidFill>
              <a:latin typeface="Arial" pitchFamily="34" charset="0"/>
              <a:ea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>
            <a:extLst>
              <a:ext uri="{FF2B5EF4-FFF2-40B4-BE49-F238E27FC236}">
                <a16:creationId xmlns:a16="http://schemas.microsoft.com/office/drawing/2014/main" id="{CED8044C-CB1C-4704-B465-C81AB09D1DAE}"/>
              </a:ext>
            </a:extLst>
          </p:cNvPr>
          <p:cNvSpPr txBox="1">
            <a:spLocks/>
          </p:cNvSpPr>
          <p:nvPr/>
        </p:nvSpPr>
        <p:spPr>
          <a:xfrm>
            <a:off x="1524000" y="274638"/>
            <a:ext cx="9144000" cy="1143000"/>
          </a:xfrm>
          <a:prstGeom prst="rect">
            <a:avLst/>
          </a:prstGeom>
        </p:spPr>
        <p:txBody>
          <a:bodyPr/>
          <a:lstStyle/>
          <a:p>
            <a:pPr algn="ctr" defTabSz="914400" fontAlgn="auto">
              <a:spcAft>
                <a:spcPts val="0"/>
              </a:spcAft>
              <a:defRPr/>
            </a:pPr>
            <a:r>
              <a:rPr lang="nb-NO" sz="6600" dirty="0">
                <a:latin typeface="Veneer" pitchFamily="50" charset="0"/>
                <a:ea typeface="+mj-ea"/>
                <a:cs typeface="+mj-cs"/>
              </a:rPr>
              <a:t>&lt;Overskrift&gt;</a:t>
            </a:r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AB3E39E1-DAEB-4961-9BC3-F602A5AE87E1}"/>
              </a:ext>
            </a:extLst>
          </p:cNvPr>
          <p:cNvSpPr txBox="1">
            <a:spLocks/>
          </p:cNvSpPr>
          <p:nvPr/>
        </p:nvSpPr>
        <p:spPr bwMode="auto">
          <a:xfrm>
            <a:off x="2590800" y="1676400"/>
            <a:ext cx="7558088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b-NO" kern="0" dirty="0">
                <a:solidFill>
                  <a:srgbClr val="000000"/>
                </a:solidFill>
                <a:latin typeface="Arial" pitchFamily="34" charset="0"/>
                <a:ea typeface="ＭＳ Ｐゴシック"/>
              </a:rPr>
              <a:t>tekst</a:t>
            </a:r>
          </a:p>
          <a:p>
            <a:pPr marL="342900" indent="-342900" defTabSz="9144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b-NO" kern="0" dirty="0">
                <a:solidFill>
                  <a:srgbClr val="000000"/>
                </a:solidFill>
                <a:latin typeface="Arial" pitchFamily="34" charset="0"/>
                <a:ea typeface="ＭＳ Ｐゴシック"/>
              </a:rPr>
              <a:t>eller</a:t>
            </a:r>
          </a:p>
          <a:p>
            <a:pPr marL="342900" indent="-342900" defTabSz="9144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b-NO" kern="0" dirty="0">
                <a:solidFill>
                  <a:srgbClr val="000000"/>
                </a:solidFill>
                <a:latin typeface="Arial" pitchFamily="34" charset="0"/>
                <a:ea typeface="ＭＳ Ｐゴシック"/>
              </a:rPr>
              <a:t>kulepunkter</a:t>
            </a:r>
          </a:p>
          <a:p>
            <a:pPr marL="342900" indent="-342900" defTabSz="9144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nb-NO" kern="0" dirty="0">
              <a:solidFill>
                <a:srgbClr val="000000"/>
              </a:solidFill>
              <a:latin typeface="Arial" pitchFamily="34" charset="0"/>
              <a:ea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183EDD95-8BD0-4BA6-8BD1-22FCDC9466E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17800" y="793751"/>
            <a:ext cx="6654800" cy="987835"/>
          </a:xfrm>
        </p:spPr>
        <p:txBody>
          <a:bodyPr rtlCol="0"/>
          <a:lstStyle/>
          <a:p>
            <a:pPr marL="12700" fontAlgn="auto">
              <a:lnSpc>
                <a:spcPts val="405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nb-NO" sz="3500" dirty="0"/>
              <a:t>&lt;</a:t>
            </a:r>
            <a:r>
              <a:rPr sz="3500" dirty="0"/>
              <a:t>OVERSKRIFT</a:t>
            </a:r>
            <a:r>
              <a:rPr lang="nb-NO" sz="3500" dirty="0"/>
              <a:t>&gt;</a:t>
            </a:r>
            <a:br>
              <a:rPr sz="3500" dirty="0"/>
            </a:br>
            <a:r>
              <a:rPr sz="2000" spc="5" dirty="0">
                <a:solidFill>
                  <a:srgbClr val="FFDD00"/>
                </a:solidFill>
                <a:latin typeface="ITC Franklin Gothic Std Medium"/>
                <a:cs typeface="ITC Franklin Gothic Std Medium"/>
              </a:rPr>
              <a:t>Undertittel</a:t>
            </a:r>
            <a:endParaRPr sz="2000" dirty="0">
              <a:latin typeface="ITC Franklin Gothic Std Medium"/>
              <a:cs typeface="ITC Franklin Gothic Std Medium"/>
            </a:endParaRPr>
          </a:p>
        </p:txBody>
      </p:sp>
      <p:sp>
        <p:nvSpPr>
          <p:cNvPr id="4" name="Plassholder for innhold 2">
            <a:extLst>
              <a:ext uri="{FF2B5EF4-FFF2-40B4-BE49-F238E27FC236}">
                <a16:creationId xmlns:a16="http://schemas.microsoft.com/office/drawing/2014/main" id="{6BAC57AA-78A6-410C-8542-257617190079}"/>
              </a:ext>
            </a:extLst>
          </p:cNvPr>
          <p:cNvSpPr txBox="1">
            <a:spLocks/>
          </p:cNvSpPr>
          <p:nvPr/>
        </p:nvSpPr>
        <p:spPr bwMode="auto">
          <a:xfrm>
            <a:off x="2590800" y="1752600"/>
            <a:ext cx="7558088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b-NO" kern="0" dirty="0">
                <a:solidFill>
                  <a:schemeClr val="bg1"/>
                </a:solidFill>
                <a:latin typeface="Arial" pitchFamily="34" charset="0"/>
                <a:ea typeface="ＭＳ Ｐゴシック"/>
              </a:rPr>
              <a:t>tekst</a:t>
            </a:r>
          </a:p>
          <a:p>
            <a:pPr marL="342900" indent="-342900" defTabSz="9144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b-NO" kern="0" dirty="0">
                <a:solidFill>
                  <a:schemeClr val="bg1"/>
                </a:solidFill>
                <a:latin typeface="Arial" pitchFamily="34" charset="0"/>
                <a:ea typeface="ＭＳ Ｐゴシック"/>
              </a:rPr>
              <a:t>eller</a:t>
            </a:r>
          </a:p>
          <a:p>
            <a:pPr marL="342900" indent="-342900" defTabSz="9144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b-NO" kern="0" dirty="0">
                <a:solidFill>
                  <a:schemeClr val="bg1"/>
                </a:solidFill>
                <a:latin typeface="Arial" pitchFamily="34" charset="0"/>
                <a:ea typeface="ＭＳ Ｐゴシック"/>
              </a:rPr>
              <a:t>kulepunkter</a:t>
            </a:r>
          </a:p>
          <a:p>
            <a:pPr marL="342900" indent="-342900" defTabSz="9144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nb-NO" kern="0" dirty="0">
              <a:solidFill>
                <a:srgbClr val="000000"/>
              </a:solidFill>
              <a:latin typeface="Arial" pitchFamily="34" charset="0"/>
              <a:ea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bject 2">
            <a:extLst>
              <a:ext uri="{FF2B5EF4-FFF2-40B4-BE49-F238E27FC236}">
                <a16:creationId xmlns:a16="http://schemas.microsoft.com/office/drawing/2014/main" id="{3A88AB98-86C6-40F1-A439-54975801A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514600"/>
            <a:ext cx="9144000" cy="2590800"/>
          </a:xfrm>
        </p:spPr>
        <p:txBody>
          <a:bodyPr/>
          <a:lstStyle/>
          <a:p>
            <a:pPr marL="12700">
              <a:lnSpc>
                <a:spcPts val="4050"/>
              </a:lnSpc>
            </a:pPr>
            <a:r>
              <a:rPr lang="nb-NO" altLang="nb-NO" sz="7200">
                <a:solidFill>
                  <a:srgbClr val="FED809"/>
                </a:solidFill>
                <a:ea typeface="Veneer"/>
              </a:rPr>
              <a:t>www.lskua.no</a:t>
            </a:r>
            <a:br>
              <a:rPr lang="nb-NO" altLang="nb-NO" sz="7200">
                <a:ea typeface="Veneer"/>
              </a:rPr>
            </a:br>
            <a:br>
              <a:rPr lang="nb-NO" altLang="nb-NO" sz="7200">
                <a:ea typeface="Veneer"/>
              </a:rPr>
            </a:br>
            <a:r>
              <a:rPr lang="nb-NO" altLang="nb-NO" sz="3200">
                <a:ea typeface="Veneer"/>
              </a:rPr>
              <a:t>ua@lsk.no</a:t>
            </a:r>
            <a:br>
              <a:rPr lang="nb-NO" altLang="nb-NO" sz="3200">
                <a:ea typeface="Veneer"/>
              </a:rPr>
            </a:br>
            <a:r>
              <a:rPr lang="nb-NO" altLang="nb-NO" sz="3200">
                <a:ea typeface="Veneer"/>
              </a:rPr>
              <a:t>www.facebook.com/lskua</a:t>
            </a:r>
            <a:br>
              <a:rPr lang="nb-NO" altLang="nb-NO" sz="3200">
                <a:ea typeface="Veneer"/>
              </a:rPr>
            </a:br>
            <a:endParaRPr lang="nb-NO" altLang="nb-NO" sz="3200">
              <a:ea typeface="Venee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l LSK-UA 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mal LSK-UA 2016</Template>
  <TotalTime>0</TotalTime>
  <Words>47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1" baseType="lpstr">
      <vt:lpstr>Calibri</vt:lpstr>
      <vt:lpstr>Arial</vt:lpstr>
      <vt:lpstr>Veneer</vt:lpstr>
      <vt:lpstr>MS PGothic</vt:lpstr>
      <vt:lpstr>ITC Franklin Gothic Std Medium</vt:lpstr>
      <vt:lpstr>mal LSK-UA 2016</vt:lpstr>
      <vt:lpstr>PowerPoint-presentasjon</vt:lpstr>
      <vt:lpstr>PowerPoint-presentasjon</vt:lpstr>
      <vt:lpstr>PowerPoint-presentasjon</vt:lpstr>
      <vt:lpstr>&lt;OVERSKRIFT&gt; Undertittel</vt:lpstr>
      <vt:lpstr>www.lskua.no  ua@lsk.no www.facebook.com/lskua </vt:lpstr>
    </vt:vector>
  </TitlesOfParts>
  <Company>Bærum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Henning Borgersen</dc:creator>
  <cp:lastModifiedBy>Henning Borgersen</cp:lastModifiedBy>
  <cp:revision>2</cp:revision>
  <dcterms:created xsi:type="dcterms:W3CDTF">2016-09-07T10:01:52Z</dcterms:created>
  <dcterms:modified xsi:type="dcterms:W3CDTF">2022-03-01T15:06:24Z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2016-03-07T00:00:00Z</vt:filetime>
  </property>
  <property fmtid="{D5CDD505-2E9C-101B-9397-08002B2CF9AE}" pid="3" name="Creator">
    <vt:lpwstr>Adobe InDesign CC 2015 (Macintosh)</vt:lpwstr>
  </property>
  <property fmtid="{D5CDD505-2E9C-101B-9397-08002B2CF9AE}" pid="4" name="LastSaved">
    <vt:filetime>2016-03-07T00:00:00Z</vt:filetime>
  </property>
</Properties>
</file>